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8" r:id="rId6"/>
    <p:sldId id="263" r:id="rId7"/>
    <p:sldId id="269" r:id="rId8"/>
    <p:sldId id="270" r:id="rId9"/>
    <p:sldId id="264" r:id="rId10"/>
    <p:sldId id="271" r:id="rId11"/>
    <p:sldId id="272" r:id="rId12"/>
    <p:sldId id="265" r:id="rId13"/>
    <p:sldId id="275" r:id="rId14"/>
    <p:sldId id="274" r:id="rId15"/>
    <p:sldId id="266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slide" Target="slide13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slide" Target="slide16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slide" Target="slide20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_medium_57520868cf4da510f8c0b3509a367317.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404664"/>
            <a:ext cx="7416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Segoe Print" pitchFamily="2" charset="0"/>
              </a:rPr>
              <a:t>Хорошо ли вы знаете</a:t>
            </a:r>
          </a:p>
          <a:p>
            <a:r>
              <a:rPr lang="ru-RU" sz="4000" b="1" dirty="0" smtClean="0">
                <a:latin typeface="Segoe Print" pitchFamily="2" charset="0"/>
              </a:rPr>
              <a:t>           русскую классику?               </a:t>
            </a:r>
            <a:endParaRPr lang="ru-RU" sz="4000" b="1" dirty="0"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1916832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atin typeface="Segoe Print" pitchFamily="2" charset="0"/>
              </a:rPr>
              <a:t>л</a:t>
            </a:r>
            <a:r>
              <a:rPr lang="ru-RU" sz="2400" b="1" dirty="0" smtClean="0">
                <a:latin typeface="Segoe Print" pitchFamily="2" charset="0"/>
              </a:rPr>
              <a:t>итературная викторина </a:t>
            </a:r>
            <a:endParaRPr lang="ru-RU" sz="2400" b="1" dirty="0">
              <a:latin typeface="Segoe Print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6021288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Print" pitchFamily="2" charset="0"/>
              </a:rPr>
              <a:t>Автор:</a:t>
            </a:r>
          </a:p>
          <a:p>
            <a:r>
              <a:rPr lang="ru-RU" dirty="0" smtClean="0">
                <a:latin typeface="Segoe Print" pitchFamily="2" charset="0"/>
              </a:rPr>
              <a:t>Директор МБУ «Библиотека МО </a:t>
            </a:r>
            <a:r>
              <a:rPr lang="ru-RU" dirty="0" err="1" smtClean="0">
                <a:latin typeface="Segoe Print" pitchFamily="2" charset="0"/>
              </a:rPr>
              <a:t>Упорненское</a:t>
            </a:r>
            <a:r>
              <a:rPr lang="ru-RU" dirty="0" smtClean="0">
                <a:latin typeface="Segoe Print" pitchFamily="2" charset="0"/>
              </a:rPr>
              <a:t> СП» А.С. </a:t>
            </a:r>
            <a:r>
              <a:rPr lang="ru-RU" dirty="0" err="1" smtClean="0">
                <a:latin typeface="Segoe Print" pitchFamily="2" charset="0"/>
              </a:rPr>
              <a:t>Богунова</a:t>
            </a:r>
            <a:r>
              <a:rPr lang="ru-RU" dirty="0" smtClean="0">
                <a:latin typeface="Segoe Print" pitchFamily="2" charset="0"/>
              </a:rPr>
              <a:t> </a:t>
            </a:r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Вернуться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75656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Пропустить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Дальше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Вернуться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19672" y="321297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7667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Волонд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герой какого произведения?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5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852936"/>
            <a:ext cx="2292474" cy="3575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755576" y="191683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М.Ф. Булгаков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«Мастер и Маргарита»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0593.JPG"/>
          <p:cNvPicPr>
            <a:picLocks noChangeAspect="1"/>
          </p:cNvPicPr>
          <p:nvPr/>
        </p:nvPicPr>
        <p:blipFill>
          <a:blip r:embed="rId4" cstate="print"/>
          <a:srcRect l="6978" t="2520" r="4641" b="5501"/>
          <a:stretch>
            <a:fillRect/>
          </a:stretch>
        </p:blipFill>
        <p:spPr>
          <a:xfrm>
            <a:off x="6012160" y="2996952"/>
            <a:ext cx="2520280" cy="36316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6084168" y="1988840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Б.Л. Пастернак «Доктор Живаго»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_06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924944"/>
            <a:ext cx="2376264" cy="3607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3419872" y="1988840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А.С. Грибоедов «Горе от ума»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75656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Вернуться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75656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Пропустить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Дальше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Вернуться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19672" y="321297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476672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Полиграфе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Полиграфовиче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повествует: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6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2660382" cy="4150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06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636912"/>
            <a:ext cx="2550918" cy="4005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539552" y="1484784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Ф.М. Достоевский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Идиот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228184" y="155679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М.Ф. Булгаков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«Собачье сердце»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G_059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2564904"/>
            <a:ext cx="2409865" cy="4000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Управляющая кнопка: настраиваемая 10">
            <a:hlinkClick r:id="" action="ppaction://noaction" highlightClick="1"/>
          </p:cNvPr>
          <p:cNvSpPr/>
          <p:nvPr/>
        </p:nvSpPr>
        <p:spPr>
          <a:xfrm>
            <a:off x="3491880" y="155679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Ф.М. Достоевский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«Бесы»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Дальше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Вернуться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19672" y="321297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Вернуться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75656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Пропустить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404664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Варя – персонаж из произведения: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6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64904"/>
            <a:ext cx="2808312" cy="40356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06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636912"/>
            <a:ext cx="2546352" cy="39747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683568" y="1484784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А.П. Чехов «Палата № 6»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6300192" y="155679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А.П. Чехов «Вишневый сад»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0608.JPG"/>
          <p:cNvPicPr>
            <a:picLocks noChangeAspect="1"/>
          </p:cNvPicPr>
          <p:nvPr/>
        </p:nvPicPr>
        <p:blipFill>
          <a:blip r:embed="rId6" cstate="print"/>
          <a:srcRect t="7161" b="7161"/>
          <a:stretch>
            <a:fillRect/>
          </a:stretch>
        </p:blipFill>
        <p:spPr>
          <a:xfrm>
            <a:off x="3347864" y="2636912"/>
            <a:ext cx="2736304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3563888" y="155679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А.П. Чехов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«Три сестры»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Вернуться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75656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Пропустить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124744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Segoe Print" pitchFamily="2" charset="0"/>
              </a:rPr>
              <a:t>Литература каждой страны самобытна и неповторима. Её уникальность и специфичность наиболее ярко находит своё проявление в произведениях, ставших классическими! Давайте проверим, насколько вы внимательно читали произведения выдающихся русских гениев.</a:t>
            </a:r>
            <a:endParaRPr lang="ru-RU" sz="2800" b="1" dirty="0">
              <a:latin typeface="Segoe Print" pitchFamily="2" charset="0"/>
            </a:endParaRPr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3347864" y="5301208"/>
            <a:ext cx="2664296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Начать тест 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95535" y="749508"/>
          <a:ext cx="8496945" cy="3897443"/>
        </p:xfrm>
        <a:graphic>
          <a:graphicData uri="http://schemas.openxmlformats.org/drawingml/2006/table">
            <a:tbl>
              <a:tblPr/>
              <a:tblGrid>
                <a:gridCol w="8496945"/>
              </a:tblGrid>
              <a:tr h="389744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57150" cmpd="sng">
                      <a:solidFill>
                        <a:schemeClr val="tx1"/>
                      </a:solidFill>
                      <a:prstDash val="solid"/>
                    </a:lnL>
                    <a:lnR w="57150" cmpd="sng">
                      <a:solidFill>
                        <a:schemeClr val="tx1"/>
                      </a:solidFill>
                      <a:prstDash val="solid"/>
                    </a:lnR>
                    <a:lnT w="57150" cmpd="sng">
                      <a:solidFill>
                        <a:schemeClr val="tx1"/>
                      </a:solidFill>
                      <a:prstDash val="solid"/>
                    </a:lnT>
                    <a:lnB w="571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Завершить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     Пройти тест ещё раз     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412776"/>
            <a:ext cx="74888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Вы успешно прошли нашу литературную викторину!</a:t>
            </a:r>
          </a:p>
          <a:p>
            <a:pPr algn="ctr"/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Спасибо за участие!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595.JPG"/>
          <p:cNvPicPr>
            <a:picLocks noChangeAspect="1"/>
          </p:cNvPicPr>
          <p:nvPr/>
        </p:nvPicPr>
        <p:blipFill>
          <a:blip r:embed="rId2" cstate="print"/>
          <a:srcRect l="17895" t="105" r="18248"/>
          <a:stretch>
            <a:fillRect/>
          </a:stretch>
        </p:blipFill>
        <p:spPr>
          <a:xfrm>
            <a:off x="467544" y="2924944"/>
            <a:ext cx="2540960" cy="35647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0596.JPG"/>
          <p:cNvPicPr>
            <a:picLocks noChangeAspect="1"/>
          </p:cNvPicPr>
          <p:nvPr/>
        </p:nvPicPr>
        <p:blipFill>
          <a:blip r:embed="rId3" cstate="print"/>
          <a:srcRect l="5149" t="3832" r="3513" b="2914"/>
          <a:stretch>
            <a:fillRect/>
          </a:stretch>
        </p:blipFill>
        <p:spPr>
          <a:xfrm>
            <a:off x="6156176" y="2924944"/>
            <a:ext cx="2564669" cy="36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611560" y="191683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Л.Н. Толстой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«Анна Каренина»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300192" y="191683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Л.Н. Толстой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«Война и мир»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260648"/>
            <a:ext cx="67687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этом произведении история начинается с Пьера Безухова. О каком произведении идет речь?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IMG_060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996952"/>
            <a:ext cx="2383364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3491880" y="1916832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Ф.М. Достоевский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«Преступление и наказание»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2060848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 Дальше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Вернуться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19672" y="321297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3648" y="1916832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Вернуться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75656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Пропустить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5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2708920"/>
            <a:ext cx="2466975" cy="3867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05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08920"/>
            <a:ext cx="2448272" cy="3772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611560" y="1700808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Н.В. Гоголь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«Мертвые души»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6228184" y="1772816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А.С. Пушкин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«Евгений Онегин»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620688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Владимир Ленский был героем книги…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060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2708920"/>
            <a:ext cx="2448272" cy="3819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3491880" y="1772816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Ф.М. Достоевский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Идиот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898776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Правильно!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i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1340768"/>
            <a:ext cx="5008813" cy="4525963"/>
          </a:xfrm>
        </p:spPr>
      </p:pic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Дальше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059832" y="234888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Управляющая кнопка: настраиваемая 11">
            <a:hlinkClick r:id="" action="ppaction://noaction" highlightClick="1"/>
          </p:cNvPr>
          <p:cNvSpPr/>
          <p:nvPr/>
        </p:nvSpPr>
        <p:spPr>
          <a:xfrm>
            <a:off x="1403648" y="2852936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Вернуться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619672" y="3212976"/>
            <a:ext cx="28803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r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8027" y="908720"/>
            <a:ext cx="6085973" cy="5413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3816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Неправильно!</a:t>
            </a:r>
            <a:endParaRPr lang="ru-RU" sz="4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3648" y="1988840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Вернуться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403648" y="2924944"/>
            <a:ext cx="2448272" cy="648072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Пропустить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347864" y="328498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1619672" y="2348880"/>
            <a:ext cx="351656" cy="83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636912"/>
            <a:ext cx="2376264" cy="39445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0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636912"/>
            <a:ext cx="2769758" cy="393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683568" y="1700808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Ф.М. Достоевский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«Бесы»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6012160" y="1700808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Ф.М. Достоевский»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«Преступление и наказание»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62068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знакомит нас с Раскольниковым?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059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2708920"/>
            <a:ext cx="2466975" cy="3867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Управляющая кнопка: настраиваемая 9">
            <a:hlinkClick r:id="" action="ppaction://noaction" highlightClick="1"/>
          </p:cNvPr>
          <p:cNvSpPr/>
          <p:nvPr/>
        </p:nvSpPr>
        <p:spPr>
          <a:xfrm>
            <a:off x="3275856" y="1700808"/>
            <a:ext cx="2232248" cy="792088"/>
          </a:xfrm>
          <a:prstGeom prst="actionButtonBlank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А.С. Пушкин «Евгений Онегин»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320</Words>
  <Application>Microsoft Office PowerPoint</Application>
  <PresentationFormat>Экран (4:3)</PresentationFormat>
  <Paragraphs>83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Правильно!</vt:lpstr>
      <vt:lpstr>Слайд 5</vt:lpstr>
      <vt:lpstr>Слайд 6</vt:lpstr>
      <vt:lpstr>Правильно!</vt:lpstr>
      <vt:lpstr>Слайд 8</vt:lpstr>
      <vt:lpstr>Слайд 9</vt:lpstr>
      <vt:lpstr>Слайд 10</vt:lpstr>
      <vt:lpstr>Правильно!</vt:lpstr>
      <vt:lpstr>Слайд 12</vt:lpstr>
      <vt:lpstr>Слайд 13</vt:lpstr>
      <vt:lpstr>Правильно!</vt:lpstr>
      <vt:lpstr>Слайд 15</vt:lpstr>
      <vt:lpstr>Правильно!</vt:lpstr>
      <vt:lpstr>Слайд 17</vt:lpstr>
      <vt:lpstr>Слайд 18</vt:lpstr>
      <vt:lpstr>Слайд 19</vt:lpstr>
      <vt:lpstr>Правильно!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2020-04-08T08:19:42Z</dcterms:created>
  <dcterms:modified xsi:type="dcterms:W3CDTF">2020-04-08T11:07:17Z</dcterms:modified>
</cp:coreProperties>
</file>